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30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D6887-AA6E-4110-BBA0-4B969624A6F4}" type="datetimeFigureOut">
              <a:rPr lang="de-DE" smtClean="0"/>
              <a:t>30.04.2019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0F354-8504-4BB5-AAEB-20E15B6F4D3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20799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D6887-AA6E-4110-BBA0-4B969624A6F4}" type="datetimeFigureOut">
              <a:rPr lang="de-DE" smtClean="0"/>
              <a:t>30.04.2019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0F354-8504-4BB5-AAEB-20E15B6F4D3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811329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D6887-AA6E-4110-BBA0-4B969624A6F4}" type="datetimeFigureOut">
              <a:rPr lang="de-DE" smtClean="0"/>
              <a:t>30.04.2019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0F354-8504-4BB5-AAEB-20E15B6F4D3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21980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D6887-AA6E-4110-BBA0-4B969624A6F4}" type="datetimeFigureOut">
              <a:rPr lang="de-DE" smtClean="0"/>
              <a:t>30.04.2019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0F354-8504-4BB5-AAEB-20E15B6F4D3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716447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D6887-AA6E-4110-BBA0-4B969624A6F4}" type="datetimeFigureOut">
              <a:rPr lang="de-DE" smtClean="0"/>
              <a:t>30.04.2019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0F354-8504-4BB5-AAEB-20E15B6F4D3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572101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D6887-AA6E-4110-BBA0-4B969624A6F4}" type="datetimeFigureOut">
              <a:rPr lang="de-DE" smtClean="0"/>
              <a:t>30.04.2019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0F354-8504-4BB5-AAEB-20E15B6F4D3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403990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D6887-AA6E-4110-BBA0-4B969624A6F4}" type="datetimeFigureOut">
              <a:rPr lang="de-DE" smtClean="0"/>
              <a:t>30.04.2019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0F354-8504-4BB5-AAEB-20E15B6F4D3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408060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D6887-AA6E-4110-BBA0-4B969624A6F4}" type="datetimeFigureOut">
              <a:rPr lang="de-DE" smtClean="0"/>
              <a:t>30.04.2019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0F354-8504-4BB5-AAEB-20E15B6F4D3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430685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D6887-AA6E-4110-BBA0-4B969624A6F4}" type="datetimeFigureOut">
              <a:rPr lang="de-DE" smtClean="0"/>
              <a:t>30.04.2019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0F354-8504-4BB5-AAEB-20E15B6F4D3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777852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D6887-AA6E-4110-BBA0-4B969624A6F4}" type="datetimeFigureOut">
              <a:rPr lang="de-DE" smtClean="0"/>
              <a:t>30.04.2019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0F354-8504-4BB5-AAEB-20E15B6F4D3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532561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D6887-AA6E-4110-BBA0-4B969624A6F4}" type="datetimeFigureOut">
              <a:rPr lang="de-DE" smtClean="0"/>
              <a:t>30.04.2019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0F354-8504-4BB5-AAEB-20E15B6F4D3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442210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BD6887-AA6E-4110-BBA0-4B969624A6F4}" type="datetimeFigureOut">
              <a:rPr lang="de-DE" smtClean="0"/>
              <a:t>30.04.2019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10F354-8504-4BB5-AAEB-20E15B6F4D3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953965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>
            <a:extLst>
              <a:ext uri="{FF2B5EF4-FFF2-40B4-BE49-F238E27FC236}">
                <a16:creationId xmlns:a16="http://schemas.microsoft.com/office/drawing/2014/main" id="{1C95AF5D-EA13-467F-BF5C-BA6454A03DA6}"/>
              </a:ext>
            </a:extLst>
          </p:cNvPr>
          <p:cNvSpPr txBox="1"/>
          <p:nvPr/>
        </p:nvSpPr>
        <p:spPr>
          <a:xfrm>
            <a:off x="5561914" y="5429080"/>
            <a:ext cx="323374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/>
              <a:t>www.netzwerk-immovielien.de/ </a:t>
            </a:r>
          </a:p>
          <a:p>
            <a:r>
              <a:rPr lang="de-DE" sz="1400" dirty="0"/>
              <a:t>kontakt@netzwerk-immovielien.de </a:t>
            </a:r>
          </a:p>
          <a:p>
            <a:r>
              <a:rPr lang="de-DE" sz="1400" b="1" dirty="0"/>
              <a:t>Facebook: </a:t>
            </a:r>
            <a:r>
              <a:rPr lang="de-DE" sz="1400" dirty="0"/>
              <a:t>@</a:t>
            </a:r>
            <a:r>
              <a:rPr lang="de-DE" sz="1400" dirty="0" err="1"/>
              <a:t>NetzwerkImmovielien</a:t>
            </a:r>
            <a:r>
              <a:rPr lang="de-DE" sz="1400" dirty="0"/>
              <a:t> </a:t>
            </a:r>
          </a:p>
          <a:p>
            <a:r>
              <a:rPr lang="de-DE" sz="1400" b="1" dirty="0"/>
              <a:t>Twitter: </a:t>
            </a:r>
            <a:r>
              <a:rPr lang="de-DE" sz="1400" dirty="0"/>
              <a:t>@</a:t>
            </a:r>
            <a:r>
              <a:rPr lang="de-DE" sz="1400" dirty="0" err="1"/>
              <a:t>NetzImmovielien</a:t>
            </a:r>
            <a:r>
              <a:rPr lang="de-DE" sz="1400" dirty="0"/>
              <a:t> </a:t>
            </a:r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597B865B-066B-42CD-893D-E2278D71EEF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6201" y="4947022"/>
            <a:ext cx="1708860" cy="1693804"/>
          </a:xfrm>
          <a:prstGeom prst="rect">
            <a:avLst/>
          </a:prstGeom>
        </p:spPr>
      </p:pic>
      <p:sp>
        <p:nvSpPr>
          <p:cNvPr id="8" name="Textplatzhalter 2">
            <a:extLst>
              <a:ext uri="{FF2B5EF4-FFF2-40B4-BE49-F238E27FC236}">
                <a16:creationId xmlns:a16="http://schemas.microsoft.com/office/drawing/2014/main" id="{B2A70723-D7E7-4CDA-B49E-4179EFFC55A5}"/>
              </a:ext>
            </a:extLst>
          </p:cNvPr>
          <p:cNvSpPr txBox="1">
            <a:spLocks/>
          </p:cNvSpPr>
          <p:nvPr/>
        </p:nvSpPr>
        <p:spPr>
          <a:xfrm>
            <a:off x="962455" y="217174"/>
            <a:ext cx="7929746" cy="3446025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de-DE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2800" b="1" dirty="0">
                <a:solidFill>
                  <a:schemeClr val="tx1"/>
                </a:solidFill>
              </a:rPr>
              <a:t>Immovielien = Immobilien von Vielen für Viele</a:t>
            </a:r>
          </a:p>
          <a:p>
            <a:pPr marL="342900" indent="-342900">
              <a:lnSpc>
                <a:spcPts val="2100"/>
              </a:lnSpc>
              <a:spcAft>
                <a:spcPts val="450"/>
              </a:spcAft>
              <a:buClr>
                <a:srgbClr val="96C33C"/>
              </a:buClr>
              <a:buFont typeface="Calibri" panose="020F0502020204030204" pitchFamily="34" charset="0"/>
              <a:buChar char="꙱"/>
            </a:pPr>
            <a:endParaRPr lang="de-DE" sz="2700" b="1" dirty="0">
              <a:solidFill>
                <a:schemeClr val="tx1"/>
              </a:solidFill>
              <a:latin typeface="+mj-lt"/>
              <a:ea typeface="National Book" panose="02000503000000020004" pitchFamily="50" charset="0"/>
            </a:endParaRPr>
          </a:p>
          <a:p>
            <a:pPr marL="342900" indent="-342900">
              <a:spcAft>
                <a:spcPts val="450"/>
              </a:spcAft>
              <a:buClr>
                <a:srgbClr val="96C33C"/>
              </a:buClr>
              <a:buFont typeface="Calibri" panose="020F0502020204030204" pitchFamily="34" charset="0"/>
              <a:buChar char="꙱"/>
            </a:pPr>
            <a:r>
              <a:rPr lang="de-DE" sz="1800" dirty="0">
                <a:solidFill>
                  <a:schemeClr val="tx1"/>
                </a:solidFill>
                <a:ea typeface="National Book" panose="02000503000000020004" pitchFamily="50" charset="0"/>
              </a:rPr>
              <a:t>Sind </a:t>
            </a:r>
            <a:r>
              <a:rPr lang="de-DE" sz="1800" dirty="0">
                <a:solidFill>
                  <a:schemeClr val="tx1"/>
                </a:solidFill>
                <a:ea typeface="National Bold" panose="02000503000000020004" pitchFamily="50" charset="0"/>
              </a:rPr>
              <a:t>inklusiv</a:t>
            </a:r>
            <a:r>
              <a:rPr lang="de-DE" sz="1800" dirty="0">
                <a:solidFill>
                  <a:schemeClr val="tx1"/>
                </a:solidFill>
                <a:ea typeface="National Book" panose="02000503000000020004" pitchFamily="50" charset="0"/>
              </a:rPr>
              <a:t> &amp; partizipativ</a:t>
            </a:r>
          </a:p>
          <a:p>
            <a:pPr marL="342900" indent="-342900">
              <a:spcAft>
                <a:spcPts val="450"/>
              </a:spcAft>
              <a:buClr>
                <a:srgbClr val="96C33C"/>
              </a:buClr>
              <a:buFont typeface="Calibri" panose="020F0502020204030204" pitchFamily="34" charset="0"/>
              <a:buChar char="꙱"/>
            </a:pPr>
            <a:r>
              <a:rPr lang="de-DE" sz="1800" dirty="0">
                <a:solidFill>
                  <a:schemeClr val="tx1"/>
                </a:solidFill>
                <a:ea typeface="National Book" panose="02000503000000020004" pitchFamily="50" charset="0"/>
              </a:rPr>
              <a:t>Schaffen oder erhalten </a:t>
            </a:r>
            <a:r>
              <a:rPr lang="de-DE" sz="1800" dirty="0">
                <a:solidFill>
                  <a:schemeClr val="tx1"/>
                </a:solidFill>
                <a:ea typeface="National Bold" panose="02000503000000020004" pitchFamily="50" charset="0"/>
              </a:rPr>
              <a:t>offene Orte für Begegnung + </a:t>
            </a:r>
            <a:r>
              <a:rPr lang="de-DE" sz="1800" dirty="0">
                <a:solidFill>
                  <a:schemeClr val="tx1"/>
                </a:solidFill>
                <a:ea typeface="National Book" panose="02000503000000020004" pitchFamily="50" charset="0"/>
              </a:rPr>
              <a:t>Kultur, Bildung, Soziales, Arbeit und anderes Wohnen</a:t>
            </a:r>
          </a:p>
          <a:p>
            <a:pPr marL="342900" indent="-342900">
              <a:spcAft>
                <a:spcPts val="450"/>
              </a:spcAft>
              <a:buClr>
                <a:srgbClr val="96C33C"/>
              </a:buClr>
              <a:buFont typeface="Calibri" panose="020F0502020204030204" pitchFamily="34" charset="0"/>
              <a:buChar char="꙱"/>
            </a:pPr>
            <a:r>
              <a:rPr lang="de-DE" sz="1800" dirty="0">
                <a:solidFill>
                  <a:schemeClr val="tx1"/>
                </a:solidFill>
                <a:ea typeface="National Book" panose="02000503000000020004" pitchFamily="50" charset="0"/>
              </a:rPr>
              <a:t>Werden ohne Rendite-Orientierung entwickelt, finanziert und betrieben</a:t>
            </a:r>
          </a:p>
          <a:p>
            <a:pPr marL="342900" indent="-342900">
              <a:spcAft>
                <a:spcPts val="450"/>
              </a:spcAft>
              <a:buClr>
                <a:srgbClr val="96C33C"/>
              </a:buClr>
              <a:buFont typeface="Calibri" panose="020F0502020204030204" pitchFamily="34" charset="0"/>
              <a:buChar char="꙱"/>
            </a:pPr>
            <a:r>
              <a:rPr lang="de-DE" sz="1800" dirty="0">
                <a:solidFill>
                  <a:schemeClr val="tx1"/>
                </a:solidFill>
                <a:ea typeface="National Book" panose="02000503000000020004" pitchFamily="50" charset="0"/>
              </a:rPr>
              <a:t>Schaffen einen </a:t>
            </a:r>
            <a:r>
              <a:rPr lang="de-DE" sz="1800" dirty="0">
                <a:solidFill>
                  <a:schemeClr val="tx1"/>
                </a:solidFill>
                <a:ea typeface="National Bold" panose="02000503000000020004" pitchFamily="50" charset="0"/>
              </a:rPr>
              <a:t>nachhaltigen Mehrwert für die Gemeinschaft</a:t>
            </a:r>
            <a:r>
              <a:rPr lang="de-DE" sz="1800" dirty="0">
                <a:solidFill>
                  <a:schemeClr val="tx1"/>
                </a:solidFill>
                <a:ea typeface="National Book" panose="02000503000000020004" pitchFamily="50" charset="0"/>
              </a:rPr>
              <a:t> und die Nachbarschaft</a:t>
            </a:r>
          </a:p>
          <a:p>
            <a:pPr>
              <a:lnSpc>
                <a:spcPts val="2100"/>
              </a:lnSpc>
              <a:spcAft>
                <a:spcPts val="450"/>
              </a:spcAft>
              <a:buClr>
                <a:srgbClr val="96C33C"/>
              </a:buClr>
            </a:pPr>
            <a:endParaRPr lang="de-DE" sz="1500" dirty="0">
              <a:solidFill>
                <a:schemeClr val="tx1"/>
              </a:solidFill>
              <a:latin typeface="+mj-lt"/>
              <a:ea typeface="National Book" panose="02000503000000020004" pitchFamily="50" charset="0"/>
            </a:endParaRP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9355BE9F-7789-42E6-BADC-455C500FFA8D}"/>
              </a:ext>
            </a:extLst>
          </p:cNvPr>
          <p:cNvSpPr txBox="1"/>
          <p:nvPr/>
        </p:nvSpPr>
        <p:spPr>
          <a:xfrm>
            <a:off x="942403" y="5429080"/>
            <a:ext cx="30732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/>
              <a:t>Jetzt unterstützen </a:t>
            </a:r>
          </a:p>
          <a:p>
            <a:r>
              <a:rPr lang="de-DE" b="1" dirty="0"/>
              <a:t>und Mitglied werden im: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A42977DB-1A38-4E66-9815-4A2AD4F40FD3}"/>
              </a:ext>
            </a:extLst>
          </p:cNvPr>
          <p:cNvSpPr txBox="1"/>
          <p:nvPr/>
        </p:nvSpPr>
        <p:spPr>
          <a:xfrm>
            <a:off x="942403" y="3628449"/>
            <a:ext cx="7576457" cy="1200329"/>
          </a:xfrm>
          <a:prstGeom prst="rect">
            <a:avLst/>
          </a:prstGeom>
          <a:noFill/>
          <a:ln w="31750">
            <a:solidFill>
              <a:schemeClr val="accent6"/>
            </a:solidFill>
            <a:prstDash val="sysDot"/>
          </a:ln>
        </p:spPr>
        <p:txBody>
          <a:bodyPr wrap="square" rtlCol="0">
            <a:spAutoFit/>
          </a:bodyPr>
          <a:lstStyle/>
          <a:p>
            <a:r>
              <a:rPr lang="de-DE" b="1" dirty="0">
                <a:ea typeface="National Book" panose="02000503000000020004" pitchFamily="50" charset="0"/>
              </a:rPr>
              <a:t>Ziel</a:t>
            </a:r>
            <a:r>
              <a:rPr lang="de-DE" dirty="0">
                <a:ea typeface="National Book" panose="02000503000000020004" pitchFamily="50" charset="0"/>
              </a:rPr>
              <a:t> des Netzwerkes ist, die </a:t>
            </a:r>
            <a:r>
              <a:rPr lang="de-DE" dirty="0">
                <a:ea typeface="National Bold" panose="02000503000000020004" pitchFamily="50" charset="0"/>
              </a:rPr>
              <a:t>Rahmenbedingungen </a:t>
            </a:r>
            <a:r>
              <a:rPr lang="de-DE" dirty="0">
                <a:ea typeface="National Book" panose="02000503000000020004" pitchFamily="50" charset="0"/>
              </a:rPr>
              <a:t>für eine kooperative und gemeinwohlorientierte Stadt- und Immobilienentwicklung zu verbessern und </a:t>
            </a:r>
            <a:r>
              <a:rPr lang="de-DE" dirty="0">
                <a:ea typeface="National Bold" panose="02000503000000020004" pitchFamily="50" charset="0"/>
              </a:rPr>
              <a:t>Immovielien in der Stadtentwicklungspraxis zu verankern</a:t>
            </a:r>
            <a:r>
              <a:rPr lang="de-DE" dirty="0">
                <a:ea typeface="National Book" panose="02000503000000020004" pitchFamily="50" charset="0"/>
              </a:rPr>
              <a:t>.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263056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98</Words>
  <Application>Microsoft Office PowerPoint</Application>
  <PresentationFormat>Bildschirmpräsentation (4:3)</PresentationFormat>
  <Paragraphs>13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Mona Gennies</dc:creator>
  <cp:lastModifiedBy>Mona Gennies</cp:lastModifiedBy>
  <cp:revision>6</cp:revision>
  <dcterms:created xsi:type="dcterms:W3CDTF">2019-04-16T14:07:08Z</dcterms:created>
  <dcterms:modified xsi:type="dcterms:W3CDTF">2019-04-30T12:13:05Z</dcterms:modified>
</cp:coreProperties>
</file>